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2" r:id="rId3"/>
    <p:sldId id="274" r:id="rId4"/>
    <p:sldId id="276" r:id="rId5"/>
    <p:sldId id="278" r:id="rId6"/>
    <p:sldId id="270" r:id="rId7"/>
    <p:sldId id="256" r:id="rId8"/>
    <p:sldId id="257" r:id="rId9"/>
    <p:sldId id="258" r:id="rId10"/>
    <p:sldId id="259" r:id="rId11"/>
    <p:sldId id="260" r:id="rId12"/>
    <p:sldId id="263" r:id="rId13"/>
    <p:sldId id="261" r:id="rId14"/>
    <p:sldId id="262" r:id="rId15"/>
    <p:sldId id="285" r:id="rId16"/>
    <p:sldId id="280" r:id="rId17"/>
    <p:sldId id="281" r:id="rId18"/>
    <p:sldId id="303" r:id="rId19"/>
    <p:sldId id="300" r:id="rId20"/>
    <p:sldId id="301" r:id="rId21"/>
    <p:sldId id="299" r:id="rId22"/>
    <p:sldId id="302" r:id="rId23"/>
    <p:sldId id="298" r:id="rId24"/>
    <p:sldId id="304" r:id="rId25"/>
    <p:sldId id="286" r:id="rId26"/>
    <p:sldId id="283" r:id="rId27"/>
    <p:sldId id="264" r:id="rId28"/>
    <p:sldId id="289" r:id="rId29"/>
    <p:sldId id="297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91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798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277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252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55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948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83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193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61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3876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415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5FB5-1249-4E44-8017-816F1B29756E}" type="datetimeFigureOut">
              <a:rPr lang="es-PE" smtClean="0"/>
              <a:t>12/12/2019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DDAC3-C613-4D13-ADB9-36472695A21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8998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1081" r="2804" b="10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000" b="8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619" b="8334"/>
          <a:stretch/>
        </p:blipFill>
        <p:spPr>
          <a:xfrm>
            <a:off x="0" y="-29030"/>
            <a:ext cx="12192000" cy="68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142" b="89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000" b="8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7590971" y="595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2017486" y="673963"/>
            <a:ext cx="3398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b="1" dirty="0" smtClean="0"/>
              <a:t>EMBAJADORES</a:t>
            </a:r>
            <a:endParaRPr lang="es-PE" sz="40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5000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259093" y="436701"/>
            <a:ext cx="335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 smtClean="0"/>
              <a:t>COMUNIDAD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38665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71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43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36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PE" sz="7200" b="1" dirty="0" smtClean="0">
                <a:solidFill>
                  <a:srgbClr val="00B0F0"/>
                </a:solidFill>
              </a:rPr>
              <a:t>¿CÓMO POSTULAR A LA EMBAJADA FK?</a:t>
            </a:r>
            <a:endParaRPr lang="es-PE" sz="7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3" name="CuadroTexto 2"/>
          <p:cNvSpPr txBox="1"/>
          <p:nvPr/>
        </p:nvSpPr>
        <p:spPr>
          <a:xfrm>
            <a:off x="2243328" y="214579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/>
              <a:t>120 USD</a:t>
            </a:r>
            <a:endParaRPr lang="es-PE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552688" y="214579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125 USD</a:t>
            </a:r>
            <a:endParaRPr lang="es-PE" sz="2800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552688" y="561441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250 USD</a:t>
            </a:r>
            <a:endParaRPr lang="es-PE" sz="2800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243328" y="561441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240 USD</a:t>
            </a:r>
            <a:endParaRPr lang="es-PE" sz="2800" dirty="0">
              <a:solidFill>
                <a:schemeClr val="bg1"/>
              </a:solidFill>
            </a:endParaRPr>
          </a:p>
        </p:txBody>
      </p:sp>
      <p:cxnSp>
        <p:nvCxnSpPr>
          <p:cNvPr id="9" name="Conector recto 8"/>
          <p:cNvCxnSpPr>
            <a:endCxn id="7" idx="3"/>
          </p:cNvCxnSpPr>
          <p:nvPr/>
        </p:nvCxnSpPr>
        <p:spPr>
          <a:xfrm>
            <a:off x="2243328" y="5876026"/>
            <a:ext cx="143180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8552688" y="5876026"/>
            <a:ext cx="143180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9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6939" cy="6858000"/>
          </a:xfrm>
        </p:spPr>
      </p:pic>
    </p:spTree>
    <p:extLst>
      <p:ext uri="{BB962C8B-B14F-4D97-AF65-F5344CB8AC3E}">
        <p14:creationId xmlns:p14="http://schemas.microsoft.com/office/powerpoint/2010/main" val="17784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62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10"/>
          </a:xfrm>
        </p:spPr>
      </p:pic>
    </p:spTree>
    <p:extLst>
      <p:ext uri="{BB962C8B-B14F-4D97-AF65-F5344CB8AC3E}">
        <p14:creationId xmlns:p14="http://schemas.microsoft.com/office/powerpoint/2010/main" val="184411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917611"/>
          </a:xfrm>
        </p:spPr>
      </p:pic>
    </p:spTree>
    <p:extLst>
      <p:ext uri="{BB962C8B-B14F-4D97-AF65-F5344CB8AC3E}">
        <p14:creationId xmlns:p14="http://schemas.microsoft.com/office/powerpoint/2010/main" val="296747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10"/>
          </a:xfrm>
        </p:spPr>
      </p:pic>
    </p:spTree>
    <p:extLst>
      <p:ext uri="{BB962C8B-B14F-4D97-AF65-F5344CB8AC3E}">
        <p14:creationId xmlns:p14="http://schemas.microsoft.com/office/powerpoint/2010/main" val="1709849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10"/>
          </a:xfrm>
        </p:spPr>
      </p:pic>
    </p:spTree>
    <p:extLst>
      <p:ext uri="{BB962C8B-B14F-4D97-AF65-F5344CB8AC3E}">
        <p14:creationId xmlns:p14="http://schemas.microsoft.com/office/powerpoint/2010/main" val="357378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10"/>
          </a:xfrm>
        </p:spPr>
      </p:pic>
    </p:spTree>
    <p:extLst>
      <p:ext uri="{BB962C8B-B14F-4D97-AF65-F5344CB8AC3E}">
        <p14:creationId xmlns:p14="http://schemas.microsoft.com/office/powerpoint/2010/main" val="20500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36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26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9" r="25780" b="12583"/>
          <a:stretch/>
        </p:blipFill>
        <p:spPr>
          <a:xfrm>
            <a:off x="-1" y="0"/>
            <a:ext cx="12192001" cy="726532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1620534"/>
            <a:ext cx="267062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PE" sz="5400" b="1" dirty="0" smtClean="0"/>
              <a:t>FULLDAY</a:t>
            </a:r>
            <a:endParaRPr lang="es-PE" sz="5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-2" y="5866384"/>
            <a:ext cx="6954593" cy="6924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3900" b="1" dirty="0" smtClean="0"/>
              <a:t>EXCLUSIVO PARA EMBAJADORES</a:t>
            </a:r>
            <a:endParaRPr lang="es-PE" sz="3900" b="1" dirty="0"/>
          </a:p>
        </p:txBody>
      </p:sp>
    </p:spTree>
    <p:extLst>
      <p:ext uri="{BB962C8B-B14F-4D97-AF65-F5344CB8AC3E}">
        <p14:creationId xmlns:p14="http://schemas.microsoft.com/office/powerpoint/2010/main" val="5610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298" y="1155198"/>
            <a:ext cx="12192000" cy="50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" y="365125"/>
            <a:ext cx="12167654" cy="6492876"/>
          </a:xfrm>
        </p:spPr>
      </p:pic>
    </p:spTree>
    <p:extLst>
      <p:ext uri="{BB962C8B-B14F-4D97-AF65-F5344CB8AC3E}">
        <p14:creationId xmlns:p14="http://schemas.microsoft.com/office/powerpoint/2010/main" val="395585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07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71503"/>
          </a:xfrm>
        </p:spPr>
      </p:pic>
    </p:spTree>
    <p:extLst>
      <p:ext uri="{BB962C8B-B14F-4D97-AF65-F5344CB8AC3E}">
        <p14:creationId xmlns:p14="http://schemas.microsoft.com/office/powerpoint/2010/main" val="31860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26736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PE" sz="6000" b="1" dirty="0" smtClean="0"/>
              <a:t>VIDEO</a:t>
            </a:r>
            <a:endParaRPr lang="es-PE" sz="6000" b="1" dirty="0"/>
          </a:p>
        </p:txBody>
      </p:sp>
    </p:spTree>
    <p:extLst>
      <p:ext uri="{BB962C8B-B14F-4D97-AF65-F5344CB8AC3E}">
        <p14:creationId xmlns:p14="http://schemas.microsoft.com/office/powerpoint/2010/main" val="39168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19" t="4428" r="119" b="90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142" b="87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761" b="90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17486" y="673963"/>
            <a:ext cx="3398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b="1" dirty="0" smtClean="0"/>
              <a:t>EMBAJADORES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24649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3558</TotalTime>
  <Words>24</Words>
  <Application>Microsoft Office PowerPoint</Application>
  <PresentationFormat>Panorámica</PresentationFormat>
  <Paragraphs>11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VIDEO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POSTULAR A LA EMBAJADA FK?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30</cp:revision>
  <dcterms:created xsi:type="dcterms:W3CDTF">2019-07-25T19:33:02Z</dcterms:created>
  <dcterms:modified xsi:type="dcterms:W3CDTF">2019-12-12T17:19:55Z</dcterms:modified>
</cp:coreProperties>
</file>